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497C5-D19D-1AF8-C1FE-6A9B2CB42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D09B54-FF89-0447-B16D-CC4458558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500AB-BB94-B9BD-608E-A7518FB4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4EE2F-8A6B-442C-10E2-3E5AE242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62F6A-91D2-7837-D445-4F93748F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40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20401-CFFD-3913-50DC-779E8B52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D57A2A-9E32-FD49-9D86-5EB5754847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723821-73FE-CED0-7288-0192F11BD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88C0E-853C-F467-DBA9-51506A000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4CE22-56BA-0161-7C5C-85A40F2C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50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CA54CE-64EC-3E9A-8672-BF69680C5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D66806-5634-7782-41AB-46AA30870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DC758E-B3E3-3D8C-7ECD-C79B86D8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A376C-F15D-DE12-D4B9-0E5CF0E3D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97BCBA-6DA4-4E59-26DA-CF9F501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0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B68FF-F4DE-C232-899D-288C6979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42D0C-5BE2-3B0D-686F-1FB3B226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1D999-6FE4-397B-84C6-A08C424C5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37E991-05DF-AFFD-59CD-5ABDE2DC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8FC47-E0B0-AC3F-71A0-51056BC3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36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00759-0F44-7CD9-0B46-B0FE9AA4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E7A90-95AE-108E-04B0-47F4A802F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F381A-D5E4-2E1C-5E32-1CE3C036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58BC3-B852-02B2-1D61-309306C6C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DA844-B16C-B4E8-8E72-1BD913A8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7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88BFA-CDC8-A83E-F50B-75059B2A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328DF-0204-6EBF-E994-8FAD5408E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246137-8CD8-BF46-BB89-90B76C818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E243F6-B150-1028-B0EB-49CAFCAE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1B565-0C30-5798-9975-8859D5932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6C09C-6F3E-C318-444E-61B90289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8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9A37C-A8F7-4BA1-4D0A-EB3C3990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0B93A5-1D70-3E70-53B4-45323B026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2BE739-9A8B-1B51-3325-D32BE4BC5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F4B5E7-012A-4D96-D0AB-446205710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7A28A6-EBD8-7B97-EED6-2996995A4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A1726D-6085-F151-3DB6-8D455ED4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05D98D-15AB-A148-5D40-C907FBE4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20D003-9C05-50B3-C406-1C278749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4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0FE43-C245-F176-5722-209FFB00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171628-CBCB-5590-9381-1A15DE0B5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6BFADC-E29E-8375-2245-E0A0E2FF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F5A73F-3719-D542-09FF-C3A3F808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69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12BE68-CF8A-D716-1769-2624148E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B51691-2CC6-5A70-7457-84D1BA36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77BD6B-0B4C-C3D3-37B2-599F2AA1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9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C4F1E-5CFD-CE07-113F-387EAA81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3DFA80-603A-7E50-2C67-D6234531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5AC625-0486-C3E8-C727-8183B800B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C429E5-D90E-DA6A-6C14-B8BE6E2E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EAD08B-3C91-C056-2711-BED310FF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C5FAD2-B221-9897-6E7E-781ACC1E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98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658E1-08E3-1F25-9356-45E6749B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650EE4-527C-92D2-59E7-3CC03C659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BF94F1-5CE6-D104-05AB-E3045EC06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C8BCD8-E73E-6CEE-D94A-9C1E51A81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52DFA8-78CE-284F-975E-49667455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8B33E0-BB91-7E99-9C08-29B3AD35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92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1236F-AE8C-D32E-1D71-8366CDD9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17CD4B-FADB-107C-F6ED-249254F05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DAEE8B-FD63-C6EF-2CBA-605136F38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0C9D4D-6C6C-46DD-89E5-E7FF0C68C115}" type="datetimeFigureOut">
              <a:rPr lang="ko-KR" altLang="en-US" smtClean="0"/>
              <a:t>2025-12-09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B782D-3A05-13E5-3002-5988D2DF1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408B1-EF82-3885-957B-14746620E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C6C41D-0A4D-4B6F-89EE-9FBAE6E106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12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0AC77-2B85-F9F4-0BB9-3F9B04BEE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여행웹사이트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3A52808-C26F-5F8A-906F-F51545B5D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2501110215</a:t>
            </a:r>
          </a:p>
          <a:p>
            <a:r>
              <a:rPr lang="ko-KR" altLang="en-US" dirty="0"/>
              <a:t>인공지능소프트웨어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학년</a:t>
            </a:r>
            <a:endParaRPr lang="en-US" altLang="ko-KR" dirty="0"/>
          </a:p>
          <a:p>
            <a:r>
              <a:rPr lang="ko-KR" altLang="en-US" dirty="0"/>
              <a:t>유상훈</a:t>
            </a:r>
          </a:p>
        </p:txBody>
      </p:sp>
    </p:spTree>
    <p:extLst>
      <p:ext uri="{BB962C8B-B14F-4D97-AF65-F5344CB8AC3E}">
        <p14:creationId xmlns:p14="http://schemas.microsoft.com/office/powerpoint/2010/main" val="248113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3A5EE-0083-99A3-3A0A-A333226E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선정이유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3B3D0-C9CB-749A-55E5-925DE53BC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여행에 대해 관심이 많았고 사람들이 많이 여행을 다니기 </a:t>
            </a:r>
            <a:r>
              <a:rPr lang="ko-KR" altLang="en-US" dirty="0" err="1"/>
              <a:t>떄문에</a:t>
            </a:r>
            <a:r>
              <a:rPr lang="ko-KR" altLang="en-US" dirty="0"/>
              <a:t> 여행사이트에 대해 만들어 보게 되었다 더 간편하고 쉽게 신청 할 수 있고 여러 여행지나 </a:t>
            </a:r>
            <a:r>
              <a:rPr lang="ko-KR" altLang="en-US" dirty="0" err="1"/>
              <a:t>그런곳에</a:t>
            </a:r>
            <a:r>
              <a:rPr lang="ko-KR" altLang="en-US" dirty="0"/>
              <a:t> </a:t>
            </a:r>
            <a:r>
              <a:rPr lang="ko-KR" altLang="en-US" dirty="0" err="1"/>
              <a:t>예쁜관광명소나</a:t>
            </a:r>
            <a:r>
              <a:rPr lang="ko-KR" altLang="en-US" dirty="0"/>
              <a:t> </a:t>
            </a:r>
            <a:r>
              <a:rPr lang="ko-KR" altLang="en-US" dirty="0" err="1"/>
              <a:t>그런걸</a:t>
            </a:r>
            <a:r>
              <a:rPr lang="ko-KR" altLang="en-US" dirty="0"/>
              <a:t> 둘러보고 싶어 만들게 되었다</a:t>
            </a:r>
          </a:p>
        </p:txBody>
      </p:sp>
    </p:spTree>
    <p:extLst>
      <p:ext uri="{BB962C8B-B14F-4D97-AF65-F5344CB8AC3E}">
        <p14:creationId xmlns:p14="http://schemas.microsoft.com/office/powerpoint/2010/main" val="42417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F2247B5-9C4D-E214-74FF-AF35E01488DB}"/>
              </a:ext>
            </a:extLst>
          </p:cNvPr>
          <p:cNvSpPr txBox="1"/>
          <p:nvPr/>
        </p:nvSpPr>
        <p:spPr>
          <a:xfrm>
            <a:off x="9845040" y="179832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pic>
        <p:nvPicPr>
          <p:cNvPr id="15" name="내용 개체 틀 14" descr="물, 아쿠아, 스크린샷, 하늘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1E3082-2488-C298-81E9-0BCCAD927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652" y="-8017"/>
            <a:ext cx="8574695" cy="4351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D2C8CF-CD6A-EB79-4136-DBEC210AA5BE}"/>
              </a:ext>
            </a:extLst>
          </p:cNvPr>
          <p:cNvSpPr txBox="1"/>
          <p:nvPr/>
        </p:nvSpPr>
        <p:spPr>
          <a:xfrm>
            <a:off x="3595973" y="4343321"/>
            <a:ext cx="54580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 버튼은 사용자가 로그인했는지 여부에 따라 자동으로 </a:t>
            </a:r>
            <a:r>
              <a:rPr lang="en-US" altLang="ko-KR" dirty="0"/>
              <a:t>'</a:t>
            </a:r>
            <a:r>
              <a:rPr lang="ko-KR" altLang="en-US" dirty="0"/>
              <a:t>로그인</a:t>
            </a:r>
            <a:r>
              <a:rPr lang="en-US" altLang="ko-KR" dirty="0"/>
              <a:t>'</a:t>
            </a:r>
            <a:r>
              <a:rPr lang="ko-KR" altLang="en-US" dirty="0"/>
              <a:t>과 </a:t>
            </a:r>
            <a:r>
              <a:rPr lang="en-US" altLang="ko-KR" dirty="0"/>
              <a:t>'</a:t>
            </a:r>
            <a:r>
              <a:rPr lang="ko-KR" altLang="en-US" dirty="0"/>
              <a:t>로그아웃</a:t>
            </a:r>
            <a:r>
              <a:rPr lang="en-US" altLang="ko-KR" dirty="0"/>
              <a:t>' </a:t>
            </a:r>
            <a:r>
              <a:rPr lang="ko-KR" altLang="en-US" dirty="0"/>
              <a:t>기능을 전환하는 단일 버튼으로 통합시켜 놓았고</a:t>
            </a:r>
            <a:r>
              <a:rPr lang="en-US" altLang="ko-KR" dirty="0"/>
              <a:t> </a:t>
            </a:r>
            <a:r>
              <a:rPr lang="ko-KR" altLang="en-US" dirty="0"/>
              <a:t>로그인 시에는 페이지 이동 없이 </a:t>
            </a:r>
            <a:r>
              <a:rPr lang="ko-KR" altLang="en-US" dirty="0" err="1"/>
              <a:t>모달</a:t>
            </a:r>
            <a:r>
              <a:rPr lang="ko-KR" altLang="en-US" dirty="0"/>
              <a:t> 창을 사용하여 인증 절차를 </a:t>
            </a:r>
            <a:r>
              <a:rPr lang="ko-KR" altLang="en-US" dirty="0" err="1"/>
              <a:t>처리하게만들음</a:t>
            </a:r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로그아웃 시에는 </a:t>
            </a:r>
            <a:r>
              <a:rPr lang="en-US" altLang="ko-KR" dirty="0" err="1"/>
              <a:t>window.confirm</a:t>
            </a:r>
            <a:r>
              <a:rPr lang="ko-KR" altLang="en-US" dirty="0"/>
              <a:t>을 통해 사용자의 의사를 한 번 더 확인하여 실수로 인한 세션 종료를 방지함</a:t>
            </a:r>
          </a:p>
        </p:txBody>
      </p:sp>
    </p:spTree>
    <p:extLst>
      <p:ext uri="{BB962C8B-B14F-4D97-AF65-F5344CB8AC3E}">
        <p14:creationId xmlns:p14="http://schemas.microsoft.com/office/powerpoint/2010/main" val="94445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31E00-0573-D9A5-AF14-A0A6051B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텍스트, 하늘, 구름, 해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DB8F02D-342B-0BAA-6E59-1D177856F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4" y="216460"/>
            <a:ext cx="5428610" cy="26970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F16505-B77B-D387-9212-8B98A4EAA14D}"/>
              </a:ext>
            </a:extLst>
          </p:cNvPr>
          <p:cNvSpPr txBox="1"/>
          <p:nvPr/>
        </p:nvSpPr>
        <p:spPr>
          <a:xfrm>
            <a:off x="1446029" y="3944451"/>
            <a:ext cx="8980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여행지 선택은 </a:t>
            </a:r>
            <a:r>
              <a:rPr lang="en-US" altLang="ko-KR" sz="2000" dirty="0" err="1"/>
              <a:t>travelData</a:t>
            </a:r>
            <a:r>
              <a:rPr lang="ko-KR" altLang="en-US" sz="2000" dirty="0"/>
              <a:t> 배열을 </a:t>
            </a:r>
            <a:r>
              <a:rPr lang="en-US" altLang="ko-KR" sz="2000" dirty="0"/>
              <a:t>map</a:t>
            </a:r>
            <a:r>
              <a:rPr lang="ko-KR" altLang="en-US" sz="2000" dirty="0"/>
              <a:t> 함수로 순회하며 동적으로 </a:t>
            </a:r>
            <a:r>
              <a:rPr lang="ko-KR" altLang="en-US" sz="2000" dirty="0" err="1"/>
              <a:t>렌더링되는</a:t>
            </a:r>
            <a:r>
              <a:rPr lang="ko-KR" altLang="en-US" sz="2000" dirty="0"/>
              <a:t> 카드 </a:t>
            </a:r>
            <a:r>
              <a:rPr lang="en-US" altLang="ko-KR" sz="2000" dirty="0"/>
              <a:t>&lt;section </a:t>
            </a:r>
            <a:r>
              <a:rPr lang="en-US" altLang="ko-KR" sz="2000" dirty="0" err="1"/>
              <a:t>className</a:t>
            </a:r>
            <a:r>
              <a:rPr lang="en-US" altLang="ko-KR" sz="2000" dirty="0"/>
              <a:t>="cards"&gt;</a:t>
            </a:r>
            <a:r>
              <a:rPr lang="ko-KR" altLang="en-US" sz="2000" dirty="0"/>
              <a:t>를 통해 이루어짐</a:t>
            </a:r>
            <a:r>
              <a:rPr lang="en-US" altLang="ko-KR" sz="2000" dirty="0"/>
              <a:t> </a:t>
            </a:r>
            <a:r>
              <a:rPr lang="ko-KR" altLang="en-US" sz="2000" dirty="0"/>
              <a:t>사용자가 특정 카드를 클릭하면 즉시 </a:t>
            </a:r>
            <a:r>
              <a:rPr lang="ko-KR" altLang="en-US" sz="2000" dirty="0" err="1"/>
              <a:t>모달창이</a:t>
            </a:r>
            <a:r>
              <a:rPr lang="ko-KR" altLang="en-US" sz="2000" dirty="0"/>
              <a:t> 나타나 여행 신청에 필요한 상세 정보를 요청하는데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이는 페이지 전환 없이 현재 컨텍스트 내에서 작업을 완료할 수 있게 함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모달은</a:t>
            </a:r>
            <a:r>
              <a:rPr lang="ko-KR" altLang="en-US" sz="2000" dirty="0"/>
              <a:t> 필수 입력 필드에 대한 기본적인</a:t>
            </a:r>
            <a:r>
              <a:rPr lang="en-US" altLang="ko-KR" sz="2000" dirty="0"/>
              <a:t> </a:t>
            </a:r>
            <a:r>
              <a:rPr lang="ko-KR" altLang="en-US" sz="2000" dirty="0"/>
              <a:t>간편한 내용을 보여줘 간편하게 </a:t>
            </a:r>
            <a:r>
              <a:rPr lang="ko-KR" altLang="en-US" sz="2000" dirty="0" err="1"/>
              <a:t>신청하게함</a:t>
            </a:r>
            <a:r>
              <a:rPr lang="en-US" altLang="ko-KR" sz="2000" dirty="0"/>
              <a:t> </a:t>
            </a:r>
            <a:r>
              <a:rPr lang="ko-KR" altLang="en-US" sz="2000" dirty="0"/>
              <a:t>취소 시 알림과 함께 입력 내용을 </a:t>
            </a:r>
            <a:r>
              <a:rPr lang="ko-KR" altLang="en-US" sz="2000" dirty="0" err="1"/>
              <a:t>리셋하여</a:t>
            </a:r>
            <a:r>
              <a:rPr lang="ko-KR" altLang="en-US" sz="2000" dirty="0"/>
              <a:t> 사용자에게 알려줌</a:t>
            </a:r>
          </a:p>
        </p:txBody>
      </p:sp>
      <p:pic>
        <p:nvPicPr>
          <p:cNvPr id="8" name="그림 7" descr="텍스트, 물, 해변, 구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2C4DD6-816C-86A2-1442-D3C3D3916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47" y="0"/>
            <a:ext cx="6263356" cy="31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1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0324E-8BB6-6644-6172-5A19723C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AABB20-6F8D-7357-1510-6678015D7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13" y="90805"/>
            <a:ext cx="8507974" cy="3338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A9AE6-8C91-70FF-B17F-962E4D927C0C}"/>
              </a:ext>
            </a:extLst>
          </p:cNvPr>
          <p:cNvSpPr txBox="1"/>
          <p:nvPr/>
        </p:nvSpPr>
        <p:spPr>
          <a:xfrm>
            <a:off x="4088938" y="4113490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간단한 여행에 대한 팁에 대해 </a:t>
            </a:r>
            <a:r>
              <a:rPr lang="ko-KR" altLang="en-US" dirty="0" err="1"/>
              <a:t>적어놓음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89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58A4B-6557-7938-60C6-FCEB62BE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114DC4-039B-FEF6-CFF4-0024892FE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41" y="108585"/>
            <a:ext cx="85200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49CA6-324E-5E86-8F2B-E2E8A9A8E892}"/>
              </a:ext>
            </a:extLst>
          </p:cNvPr>
          <p:cNvSpPr txBox="1"/>
          <p:nvPr/>
        </p:nvSpPr>
        <p:spPr>
          <a:xfrm>
            <a:off x="2641600" y="4690378"/>
            <a:ext cx="8266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사용자가 원하는 정보나 기능을 신속하게 찾을 수 있음</a:t>
            </a:r>
            <a:r>
              <a:rPr lang="en-US" altLang="ko-KR" b="1" dirty="0"/>
              <a:t> </a:t>
            </a:r>
            <a:r>
              <a:rPr lang="ko-KR" altLang="en-US" b="1" dirty="0"/>
              <a:t>문의 폼은 </a:t>
            </a:r>
            <a:r>
              <a:rPr lang="en-US" altLang="ko-KR" b="1" dirty="0"/>
              <a:t>label</a:t>
            </a:r>
            <a:r>
              <a:rPr lang="ko-KR" altLang="en-US" b="1" dirty="0"/>
              <a:t>과 </a:t>
            </a:r>
            <a:r>
              <a:rPr lang="en-US" altLang="ko-KR" b="1" dirty="0"/>
              <a:t>placeholder</a:t>
            </a:r>
            <a:r>
              <a:rPr lang="ko-KR" altLang="en-US" b="1" dirty="0"/>
              <a:t>를 통해 입력 필드의 목적을 명시하고 있으며</a:t>
            </a:r>
            <a:r>
              <a:rPr lang="en-US" altLang="ko-KR" b="1" dirty="0"/>
              <a:t>, required</a:t>
            </a:r>
            <a:r>
              <a:rPr lang="ko-KR" altLang="en-US" b="1" dirty="0"/>
              <a:t> 속성은 필수 입력 사항을 사용자에게 알려준다</a:t>
            </a:r>
            <a:r>
              <a:rPr lang="en-US" altLang="ko-KR" b="1" dirty="0"/>
              <a:t> </a:t>
            </a:r>
            <a:r>
              <a:rPr lang="ko-KR" altLang="en-US" b="1" dirty="0"/>
              <a:t>사용자가 데이터를 성공적으로 제출하면 완료 메시지를 받고</a:t>
            </a:r>
            <a:r>
              <a:rPr lang="en-US" altLang="ko-KR" b="1" dirty="0"/>
              <a:t>, </a:t>
            </a:r>
            <a:r>
              <a:rPr lang="ko-KR" altLang="en-US" b="1" dirty="0"/>
              <a:t>필수 정보를 누락하면 경고 메시지를 받아 실수를 바로잡을 수 있습니다</a:t>
            </a:r>
            <a:r>
              <a:rPr lang="en-US" altLang="ko-KR" b="1" dirty="0"/>
              <a:t>. </a:t>
            </a:r>
            <a:r>
              <a:rPr lang="ko-KR" altLang="en-US" b="1" dirty="0"/>
              <a:t>또한</a:t>
            </a:r>
            <a:r>
              <a:rPr lang="en-US" altLang="ko-KR" b="1" dirty="0"/>
              <a:t>, </a:t>
            </a:r>
            <a:r>
              <a:rPr lang="ko-KR" altLang="en-US" b="1" dirty="0"/>
              <a:t>문의 처리 후 폼 내용이 초기화되므로</a:t>
            </a:r>
            <a:r>
              <a:rPr lang="en-US" altLang="ko-KR" b="1" dirty="0"/>
              <a:t>, </a:t>
            </a:r>
            <a:r>
              <a:rPr lang="ko-KR" altLang="en-US" b="1" dirty="0"/>
              <a:t>사용자는 페이지를 이동하거나 </a:t>
            </a:r>
            <a:r>
              <a:rPr lang="ko-KR" altLang="en-US" b="1" dirty="0" err="1"/>
              <a:t>새로고침할</a:t>
            </a:r>
            <a:r>
              <a:rPr lang="ko-KR" altLang="en-US" b="1" dirty="0"/>
              <a:t> 필요 없이 곧바로 다음 문의를 시작할 수 있음 그리고 혹시 </a:t>
            </a:r>
            <a:r>
              <a:rPr lang="ko-KR" altLang="en-US" b="1" dirty="0" err="1"/>
              <a:t>안될때를</a:t>
            </a:r>
            <a:r>
              <a:rPr lang="ko-KR" altLang="en-US" b="1" dirty="0"/>
              <a:t> 대비해 연락처도 표시함</a:t>
            </a:r>
          </a:p>
        </p:txBody>
      </p:sp>
    </p:spTree>
    <p:extLst>
      <p:ext uri="{BB962C8B-B14F-4D97-AF65-F5344CB8AC3E}">
        <p14:creationId xmlns:p14="http://schemas.microsoft.com/office/powerpoint/2010/main" val="111352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23134-E30C-F175-75CE-EB921E2C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DF02C-BD50-4CAB-4EF1-8AE6CB7A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234</Words>
  <Application>Microsoft Office PowerPoint</Application>
  <PresentationFormat>와이드스크린</PresentationFormat>
  <Paragraphs>12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여행웹사이트</vt:lpstr>
      <vt:lpstr>선정이유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유상훈</dc:creator>
  <cp:lastModifiedBy>유상훈</cp:lastModifiedBy>
  <cp:revision>1</cp:revision>
  <dcterms:created xsi:type="dcterms:W3CDTF">2025-12-09T04:16:05Z</dcterms:created>
  <dcterms:modified xsi:type="dcterms:W3CDTF">2025-12-09T04:44:40Z</dcterms:modified>
</cp:coreProperties>
</file>